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8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1006-39B3-41CB-B2F1-4F0FED082620}" type="datetimeFigureOut">
              <a:rPr lang="es-ES" smtClean="0"/>
              <a:t>21/07/2020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83C1-BB4D-468A-98F3-778CABA03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321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1006-39B3-41CB-B2F1-4F0FED082620}" type="datetimeFigureOut">
              <a:rPr lang="es-ES" smtClean="0"/>
              <a:t>21/07/2020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83C1-BB4D-468A-98F3-778CABA03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5461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1006-39B3-41CB-B2F1-4F0FED082620}" type="datetimeFigureOut">
              <a:rPr lang="es-ES" smtClean="0"/>
              <a:t>21/07/2020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83C1-BB4D-468A-98F3-778CABA03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766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1006-39B3-41CB-B2F1-4F0FED082620}" type="datetimeFigureOut">
              <a:rPr lang="es-ES" smtClean="0"/>
              <a:t>21/07/2020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83C1-BB4D-468A-98F3-778CABA03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850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1006-39B3-41CB-B2F1-4F0FED082620}" type="datetimeFigureOut">
              <a:rPr lang="es-ES" smtClean="0"/>
              <a:t>21/07/2020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83C1-BB4D-468A-98F3-778CABA03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9816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1006-39B3-41CB-B2F1-4F0FED082620}" type="datetimeFigureOut">
              <a:rPr lang="es-ES" smtClean="0"/>
              <a:t>21/07/2020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83C1-BB4D-468A-98F3-778CABA03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8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1006-39B3-41CB-B2F1-4F0FED082620}" type="datetimeFigureOut">
              <a:rPr lang="es-ES" smtClean="0"/>
              <a:t>21/07/2020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83C1-BB4D-468A-98F3-778CABA03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312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1006-39B3-41CB-B2F1-4F0FED082620}" type="datetimeFigureOut">
              <a:rPr lang="es-ES" smtClean="0"/>
              <a:t>21/07/2020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83C1-BB4D-468A-98F3-778CABA03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960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1006-39B3-41CB-B2F1-4F0FED082620}" type="datetimeFigureOut">
              <a:rPr lang="es-ES" smtClean="0"/>
              <a:t>21/07/2020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83C1-BB4D-468A-98F3-778CABA03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892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1006-39B3-41CB-B2F1-4F0FED082620}" type="datetimeFigureOut">
              <a:rPr lang="es-ES" smtClean="0"/>
              <a:t>21/07/2020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83C1-BB4D-468A-98F3-778CABA03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579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1006-39B3-41CB-B2F1-4F0FED082620}" type="datetimeFigureOut">
              <a:rPr lang="es-ES" smtClean="0"/>
              <a:t>21/07/2020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83C1-BB4D-468A-98F3-778CABA03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867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21006-39B3-41CB-B2F1-4F0FED082620}" type="datetimeFigureOut">
              <a:rPr lang="es-ES" smtClean="0"/>
              <a:t>21/07/2020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83C1-BB4D-468A-98F3-778CABA03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699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287380" y="232271"/>
            <a:ext cx="11666495" cy="65314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2 Subtítulo"/>
          <p:cNvSpPr txBox="1">
            <a:spLocks/>
          </p:cNvSpPr>
          <p:nvPr/>
        </p:nvSpPr>
        <p:spPr bwMode="auto">
          <a:xfrm>
            <a:off x="414672" y="378576"/>
            <a:ext cx="8726615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s-ES" sz="2000" b="1" kern="0" dirty="0">
                <a:solidFill>
                  <a:srgbClr val="C00000"/>
                </a:solidFill>
                <a:latin typeface="Calibri" panose="020F0502020204030204" pitchFamily="34" charset="0"/>
              </a:rPr>
              <a:t>NOMBRE DEL GRUPO/EMPRESA: 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287380" y="1087952"/>
            <a:ext cx="11666495" cy="492469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812421" y="1269958"/>
            <a:ext cx="783663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C00000"/>
                </a:solidFill>
                <a:latin typeface="Calibri" panose="020F0502020204030204" pitchFamily="34" charset="0"/>
              </a:rPr>
              <a:t>¿QUIÉNES SOMOS? </a:t>
            </a:r>
          </a:p>
          <a:p>
            <a:endParaRPr lang="es-ES" b="1" dirty="0">
              <a:latin typeface="Calibri" panose="020F0502020204030204" pitchFamily="34" charset="0"/>
            </a:endParaRPr>
          </a:p>
          <a:p>
            <a:endParaRPr lang="es-ES" b="1" dirty="0">
              <a:latin typeface="Calibri" panose="020F0502020204030204" pitchFamily="34" charset="0"/>
            </a:endParaRPr>
          </a:p>
          <a:p>
            <a:r>
              <a:rPr lang="es-ES" b="1" dirty="0">
                <a:solidFill>
                  <a:srgbClr val="C00000"/>
                </a:solidFill>
                <a:latin typeface="Calibri" panose="020F0502020204030204" pitchFamily="34" charset="0"/>
              </a:rPr>
              <a:t>¿EN QUÉ TRABAJAMOS? </a:t>
            </a:r>
            <a:r>
              <a:rPr lang="es-ES" sz="1600" i="1" dirty="0">
                <a:latin typeface="Calibri" panose="020F0502020204030204" pitchFamily="34" charset="0"/>
              </a:rPr>
              <a:t>(enumere brevemente sus líneas de investigación/líneas de trabajo en su empresa)</a:t>
            </a:r>
          </a:p>
          <a:p>
            <a:pPr marL="285750" indent="-285750">
              <a:buFontTx/>
              <a:buChar char="-"/>
            </a:pPr>
            <a:r>
              <a:rPr lang="es-ES" b="1" dirty="0">
                <a:latin typeface="Calibri" panose="020F0502020204030204" pitchFamily="34" charset="0"/>
              </a:rPr>
              <a:t>…………………………………..</a:t>
            </a:r>
          </a:p>
          <a:p>
            <a:pPr marL="285750" indent="-285750">
              <a:buFontTx/>
              <a:buChar char="-"/>
            </a:pPr>
            <a:r>
              <a:rPr lang="es-ES" b="1" dirty="0">
                <a:latin typeface="Calibri" panose="020F0502020204030204" pitchFamily="34" charset="0"/>
              </a:rPr>
              <a:t>………………………………….</a:t>
            </a:r>
          </a:p>
          <a:p>
            <a:pPr marL="285750" indent="-285750">
              <a:buFontTx/>
              <a:buChar char="-"/>
            </a:pPr>
            <a:endParaRPr lang="es-ES" b="1" dirty="0">
              <a:latin typeface="Calibri" panose="020F0502020204030204" pitchFamily="34" charset="0"/>
            </a:endParaRPr>
          </a:p>
          <a:p>
            <a:r>
              <a:rPr lang="es-ES" b="1" dirty="0">
                <a:solidFill>
                  <a:srgbClr val="C00000"/>
                </a:solidFill>
                <a:latin typeface="Calibri" panose="020F0502020204030204" pitchFamily="34" charset="0"/>
              </a:rPr>
              <a:t>¿QUÉ COLABORACIÓN BUSCAMOS EN EL EVENTO? </a:t>
            </a:r>
          </a:p>
          <a:p>
            <a:r>
              <a:rPr lang="es-ES" sz="1600" i="1" dirty="0">
                <a:latin typeface="Calibri" panose="020F0502020204030204" pitchFamily="34" charset="0"/>
              </a:rPr>
              <a:t>Por ejemplo: Líneas investigación de interés, colaboración puntual, participación en convocatorias nacionales, europeas, etc.</a:t>
            </a:r>
          </a:p>
          <a:p>
            <a:endParaRPr lang="es-ES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endParaRPr lang="es-ES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endParaRPr lang="es-ES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r>
              <a:rPr lang="es-ES" b="1" dirty="0">
                <a:solidFill>
                  <a:srgbClr val="C00000"/>
                </a:solidFill>
                <a:latin typeface="Calibri" panose="020F0502020204030204" pitchFamily="34" charset="0"/>
              </a:rPr>
              <a:t>CONTACTO: </a:t>
            </a:r>
            <a:r>
              <a:rPr lang="es-ES" b="1" dirty="0">
                <a:latin typeface="Calibri" panose="020F0502020204030204" pitchFamily="34" charset="0"/>
              </a:rPr>
              <a:t>Nombre y e-mail </a:t>
            </a:r>
          </a:p>
          <a:p>
            <a:endParaRPr lang="es-ES" sz="1600" i="1" dirty="0">
              <a:latin typeface="Calibri" panose="020F0502020204030204" pitchFamily="34" charset="0"/>
            </a:endParaRPr>
          </a:p>
          <a:p>
            <a:endParaRPr lang="es-ES" b="1" dirty="0">
              <a:latin typeface="Calibri" panose="020F0502020204030204" pitchFamily="34" charset="0"/>
            </a:endParaRPr>
          </a:p>
          <a:p>
            <a:endParaRPr lang="es-ES" b="1" dirty="0">
              <a:latin typeface="Calibri" panose="020F050202020403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096000" y="6194655"/>
            <a:ext cx="6455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i="1" dirty="0">
                <a:latin typeface="Calibri" panose="020F0502020204030204" pitchFamily="34" charset="0"/>
              </a:rPr>
              <a:t>I  Encuentro de transferencia tecnológica en Patrimonio Cultural</a:t>
            </a:r>
          </a:p>
          <a:p>
            <a:pPr algn="ctr"/>
            <a:r>
              <a:rPr lang="es-ES" sz="1600" b="1" i="1" dirty="0">
                <a:latin typeface="Calibri" panose="020F0502020204030204" pitchFamily="34" charset="0"/>
              </a:rPr>
              <a:t>8 de octubre de 2020</a:t>
            </a:r>
          </a:p>
        </p:txBody>
      </p:sp>
      <p:pic>
        <p:nvPicPr>
          <p:cNvPr id="3" name="Imagen 2" descr="Imagen que contiene señal, dibujo&#10;&#10;Descripción generada automáticamente">
            <a:extLst>
              <a:ext uri="{FF2B5EF4-FFF2-40B4-BE49-F238E27FC236}">
                <a16:creationId xmlns:a16="http://schemas.microsoft.com/office/drawing/2014/main" id="{AE0DFBE4-EED8-44E8-A5AD-C1B816580E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94" y="6185358"/>
            <a:ext cx="543537" cy="55674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B1FCBC91-2728-48AC-941A-E428992D76C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73" t="16697" r="16459" b="16881"/>
          <a:stretch/>
        </p:blipFill>
        <p:spPr>
          <a:xfrm>
            <a:off x="2783535" y="6225161"/>
            <a:ext cx="492674" cy="553875"/>
          </a:xfrm>
          <a:prstGeom prst="rect">
            <a:avLst/>
          </a:prstGeom>
        </p:spPr>
      </p:pic>
      <p:pic>
        <p:nvPicPr>
          <p:cNvPr id="14" name="Imagen 13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C77351E0-0336-41AB-8B9F-EE9C9CB2D1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049" y="6241893"/>
            <a:ext cx="871018" cy="526083"/>
          </a:xfrm>
          <a:prstGeom prst="rect">
            <a:avLst/>
          </a:prstGeom>
        </p:spPr>
      </p:pic>
      <p:pic>
        <p:nvPicPr>
          <p:cNvPr id="16" name="Imagen 15" descr="Imagen que contiene edificio, ventana&#10;&#10;Descripción generada automáticamente">
            <a:extLst>
              <a:ext uri="{FF2B5EF4-FFF2-40B4-BE49-F238E27FC236}">
                <a16:creationId xmlns:a16="http://schemas.microsoft.com/office/drawing/2014/main" id="{926E54B0-DFCC-4D87-8815-C052875E2F8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129" y="6241893"/>
            <a:ext cx="431007" cy="559750"/>
          </a:xfrm>
          <a:prstGeom prst="rect">
            <a:avLst/>
          </a:prstGeom>
        </p:spPr>
      </p:pic>
      <p:pic>
        <p:nvPicPr>
          <p:cNvPr id="18" name="Imagen 17" descr="Imagen que contiene dibujo&#10;&#10;Descripción generada automáticamente">
            <a:extLst>
              <a:ext uri="{FF2B5EF4-FFF2-40B4-BE49-F238E27FC236}">
                <a16:creationId xmlns:a16="http://schemas.microsoft.com/office/drawing/2014/main" id="{0238D44C-4474-4EFE-9A14-2794E202279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198" y="6225161"/>
            <a:ext cx="1053532" cy="490133"/>
          </a:xfrm>
          <a:prstGeom prst="rect">
            <a:avLst/>
          </a:prstGeom>
        </p:spPr>
      </p:pic>
      <p:pic>
        <p:nvPicPr>
          <p:cNvPr id="20" name="Imagen 19" descr="Imagen que contiene dibujo, señal&#10;&#10;Descripción generada automáticamente">
            <a:extLst>
              <a:ext uri="{FF2B5EF4-FFF2-40B4-BE49-F238E27FC236}">
                <a16:creationId xmlns:a16="http://schemas.microsoft.com/office/drawing/2014/main" id="{3EC89E47-2DA3-409D-B99A-7C2DADFA00C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254" y="6185358"/>
            <a:ext cx="459431" cy="550891"/>
          </a:xfrm>
          <a:prstGeom prst="rect">
            <a:avLst/>
          </a:prstGeom>
        </p:spPr>
      </p:pic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E52F9895-B30C-4A07-A905-AB20A233B8B4}"/>
              </a:ext>
            </a:extLst>
          </p:cNvPr>
          <p:cNvSpPr/>
          <p:nvPr/>
        </p:nvSpPr>
        <p:spPr>
          <a:xfrm>
            <a:off x="8539993" y="1371227"/>
            <a:ext cx="3196205" cy="44177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IMAGEN (opcional)</a:t>
            </a:r>
          </a:p>
          <a:p>
            <a:pPr algn="ctr"/>
            <a:r>
              <a:rPr lang="es-ES" sz="1600" i="1" dirty="0">
                <a:solidFill>
                  <a:schemeClr val="tx1"/>
                </a:solidFill>
              </a:rPr>
              <a:t>Se puede incluir una imagen representativa de la actividad del grupo/empresa</a:t>
            </a:r>
          </a:p>
          <a:p>
            <a:pPr algn="ctr"/>
            <a:endParaRPr lang="es-ES" i="1" dirty="0"/>
          </a:p>
        </p:txBody>
      </p:sp>
      <p:pic>
        <p:nvPicPr>
          <p:cNvPr id="1026" name="Picture 2" descr="Imagen corporativa | Centro de Ciencias Humanas y Sociales">
            <a:extLst>
              <a:ext uri="{FF2B5EF4-FFF2-40B4-BE49-F238E27FC236}">
                <a16:creationId xmlns:a16="http://schemas.microsoft.com/office/drawing/2014/main" id="{3912F4C5-6A29-4090-A095-CDF82E4FDF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4" t="16850" r="7508" b="17942"/>
          <a:stretch/>
        </p:blipFill>
        <p:spPr bwMode="auto">
          <a:xfrm>
            <a:off x="37667" y="6103350"/>
            <a:ext cx="2232587" cy="67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6073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95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martacastriano@outlook.es</dc:creator>
  <cp:lastModifiedBy>Usuario</cp:lastModifiedBy>
  <cp:revision>16</cp:revision>
  <dcterms:created xsi:type="dcterms:W3CDTF">2020-07-07T10:11:06Z</dcterms:created>
  <dcterms:modified xsi:type="dcterms:W3CDTF">2020-07-21T10:53:27Z</dcterms:modified>
</cp:coreProperties>
</file>